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8"/>
  </p:notesMasterIdLst>
  <p:sldIdLst>
    <p:sldId id="420" r:id="rId6"/>
    <p:sldId id="425" r:id="rId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82" userDrawn="1">
          <p15:clr>
            <a:srgbClr val="A4A3A4"/>
          </p15:clr>
        </p15:guide>
        <p15:guide id="2" pos="59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4648"/>
    <a:srgbClr val="F5895F"/>
    <a:srgbClr val="FFA7D3"/>
    <a:srgbClr val="00A8C4"/>
    <a:srgbClr val="E0F8E3"/>
    <a:srgbClr val="3A4495"/>
    <a:srgbClr val="E72887"/>
    <a:srgbClr val="FFFFFF"/>
    <a:srgbClr val="3956A2"/>
    <a:srgbClr val="E7EA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3F999D-2623-498A-911B-5FF27C48EB56}" v="2" dt="2025-11-03T14:10:07.750"/>
    <p1510:client id="{D38EA9FF-7BF1-4CEF-95FA-1C735399835C}" v="107" dt="2025-11-03T10:03:35.2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Style moyen 1 - Accentuation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DCAF9ED-07DC-4A11-8D7F-57B35C25682E}" styleName="Style moyen 1 - Accentuation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78"/>
      </p:cViewPr>
      <p:guideLst>
        <p:guide orient="horz" pos="482"/>
        <p:guide pos="59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notesMaster" Target="notesMasters/notesMaster1.xml" Id="rId8" /><Relationship Type="http://schemas.openxmlformats.org/officeDocument/2006/relationships/customXml" Target="../customXml/item3.xml" Id="rId3" /><Relationship Type="http://schemas.openxmlformats.org/officeDocument/2006/relationships/slide" Target="slides/slide2.xml" Id="rId7" /><Relationship Type="http://schemas.openxmlformats.org/officeDocument/2006/relationships/tableStyles" Target="tableStyles.xml" Id="rId12" /><Relationship Type="http://schemas.openxmlformats.org/officeDocument/2006/relationships/customXml" Target="../customXml/item2.xml" Id="rId2" /><Relationship Type="http://schemas.openxmlformats.org/officeDocument/2006/relationships/customXml" Target="../customXml/item1.xml" Id="rId1" /><Relationship Type="http://schemas.openxmlformats.org/officeDocument/2006/relationships/slide" Target="slides/slide1.xml" Id="rId6" /><Relationship Type="http://schemas.openxmlformats.org/officeDocument/2006/relationships/theme" Target="theme/theme1.xml" Id="rId11" /><Relationship Type="http://schemas.openxmlformats.org/officeDocument/2006/relationships/slideMaster" Target="slideMasters/slideMaster2.xml" Id="rId5" /><Relationship Type="http://schemas.openxmlformats.org/officeDocument/2006/relationships/viewProps" Target="viewProps.xml" Id="rId10" /><Relationship Type="http://schemas.openxmlformats.org/officeDocument/2006/relationships/slideMaster" Target="slideMasters/slideMaster1.xml" Id="rId4" /><Relationship Type="http://schemas.openxmlformats.org/officeDocument/2006/relationships/presProps" Target="presProps.xml" Id="rId9" /><Relationship Type="http://schemas.microsoft.com/office/2015/10/relationships/revisionInfo" Target="revisionInfo.xml" Id="rId14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B3DCE9-F693-4AED-94E0-7895AE28F695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21A0F3-DF46-4630-BA9F-AECEF88C80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89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049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795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6923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2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866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854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01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6407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903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787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21775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texte, habits, Équipement médical, Visage humain&#10;&#10;Le contenu généré par l’IA peut être incorrect.">
            <a:extLst>
              <a:ext uri="{FF2B5EF4-FFF2-40B4-BE49-F238E27FC236}">
                <a16:creationId xmlns:a16="http://schemas.microsoft.com/office/drawing/2014/main" id="{4DB27114-388A-1C9F-1E10-8A91298B0F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785"/>
            <a:ext cx="12192000" cy="685443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4E9B23FA-217C-C1A4-09AC-F19B7135EF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5339556"/>
            <a:ext cx="12192000" cy="935037"/>
          </a:xfrm>
          <a:solidFill>
            <a:schemeClr val="bg1"/>
          </a:solidFill>
        </p:spPr>
        <p:txBody>
          <a:bodyPr anchor="b">
            <a:normAutofit/>
          </a:bodyPr>
          <a:lstStyle>
            <a:lvl1pPr algn="ctr">
              <a:defRPr sz="4000" baseline="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C8CB66-1174-DB83-9FDD-09C91990F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FE9AF-16C4-46EC-8B1C-F1FAF0D3ED45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8E5E06-CC44-E6DB-6B2D-C7B5A449D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18B14A7-C495-E045-52AC-89654237E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FBD5-9921-48F2-A628-D334B727F3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89446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F8011F-2240-13CE-5165-A483FD9D9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9569824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BA76547-34FB-3664-5778-E1176DE1BE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640035-A80D-58B3-9009-88CCC515C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FE9AF-16C4-46EC-8B1C-F1FAF0D3ED45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20431C-1A5E-3264-26BB-79ABF7C5D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0D8D74-D7A9-BF08-0638-FA679212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FBD5-9921-48F2-A628-D334B727F346}" type="slidenum">
              <a:rPr lang="fr-FR" smtClean="0"/>
              <a:t>‹N°›</a:t>
            </a:fld>
            <a:endParaRPr lang="fr-FR"/>
          </a:p>
        </p:txBody>
      </p:sp>
      <p:pic>
        <p:nvPicPr>
          <p:cNvPr id="10" name="Image 9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DA9CF017-8706-E975-5BE9-5CB8D5AE82C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4" t="19319" r="11089" b="14896"/>
          <a:stretch/>
        </p:blipFill>
        <p:spPr>
          <a:xfrm>
            <a:off x="10593726" y="53790"/>
            <a:ext cx="1553449" cy="535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7382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34A01A-BE96-42B8-3867-6D13F34F0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D8A7A13-B2D2-BC46-585D-AFB05F4A8A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40A1B3-5B89-9775-53FF-7984B18E9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FE9AF-16C4-46EC-8B1C-F1FAF0D3ED45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655EF0-D876-6E99-1B2E-04A6AB686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7670E-2DA2-2DA9-9613-6807FF5E6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FBD5-9921-48F2-A628-D334B727F3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9630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5BA23-18D8-A745-5838-39DA21798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D7890C3-374D-BE1E-E3A2-F7961DBDB7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4040687-2C45-B6DC-5A7B-42429593A9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27516CC-1F9B-8197-5072-DFE671462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FE9AF-16C4-46EC-8B1C-F1FAF0D3ED45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99C5DAC-560A-9910-D961-F317CB6DB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16ED505-8F84-9538-6F3F-9D2630A1B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FBD5-9921-48F2-A628-D334B727F3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2733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614F2C-A2F2-93C9-5172-68402FE4D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0BFDC5E-0BD7-19CA-6B8E-7186E2207B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70A036B-2A70-548F-CEBC-6B00A6F37B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9F02254-F0CC-E568-8748-B7A5339B4D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6B5EBD7-459E-AF82-72F2-02333EF1CA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1B8F94F-C589-4519-E882-DE580B8AD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FE9AF-16C4-46EC-8B1C-F1FAF0D3ED45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63342DA-6C23-93F7-4362-88C53DF98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0DDB784-F368-320A-BA39-B2B1EAE03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FBD5-9921-48F2-A628-D334B727F3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9468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C35C33-AFAF-0265-74BA-66B452EDB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46D5FA8-CDC1-4401-09D1-4EBFAB863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FE9AF-16C4-46EC-8B1C-F1FAF0D3ED45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1FB888D-7C65-AEAC-A313-E4773619E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0009C44-2EC9-B6B0-079B-CE7DAE40E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FBD5-9921-48F2-A628-D334B727F3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7083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078BF06-7126-11E3-1103-28DA376EE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FE9AF-16C4-46EC-8B1C-F1FAF0D3ED45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8D34638-3CAF-F13F-7E3B-15C627A26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E68C31D-6CA1-315B-8D80-FA219703F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FBD5-9921-48F2-A628-D334B727F3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14091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CC7536-7BB7-0D5E-6EDE-1CF9789ED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835CDE1-F148-DA80-221F-C5A60514D1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9EFA2B-FAC9-3762-D206-73FB60DD06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4A2803E-447A-B388-033D-36518933C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FE9AF-16C4-46EC-8B1C-F1FAF0D3ED45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9297955-1E8D-08BA-23EA-8650390AD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784760-BAAF-F5E1-CD67-55F347A27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FBD5-9921-48F2-A628-D334B727F3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4927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73A0E7-DEB1-5467-11BE-02F6017A2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F123287-9B2C-54E4-B29B-20116151A6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27D7838-660E-F7B7-C92F-5C664E0FEA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2E9BBA5-266B-7288-FFDF-8B4F2A7E6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FE9AF-16C4-46EC-8B1C-F1FAF0D3ED45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7A77C-10D0-1592-0A5E-CD1A1F815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C7A5B54-0F64-ADB6-D4C0-56FE9E802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FBD5-9921-48F2-A628-D334B727F3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2051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0B8BED-4176-D8D9-33C7-FD24CEF9B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7068382-618C-78FB-8E62-C25A6DF54E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125423-54BB-5384-FED3-802BFF77E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FE9AF-16C4-46EC-8B1C-F1FAF0D3ED45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F2B7AE-6F03-7EF7-FE1B-9FC898941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4C5C80-9168-1015-C28D-93F916BD6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FBD5-9921-48F2-A628-D334B727F3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34949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A78712D-4978-9534-E8FB-FC6FED0C6E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D543411-59E7-F11C-B895-6AB7EAC8C2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52CCDE7-4351-4090-ECC5-F6C334E1B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FE9AF-16C4-46EC-8B1C-F1FAF0D3ED45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0BFE3EE-04C1-BB54-8FC1-0983BB86A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9E627C-D94F-EBBE-AEFF-AA8F03344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FBD5-9921-48F2-A628-D334B727F3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73223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941B0-F4D5-4460-BCAD-F7E2B41A8257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6CCC6-2BE5-4E42-96A4-D1E8E81A3D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097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8941B0-F4D5-4460-BCAD-F7E2B41A8257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C6CCC6-2BE5-4E42-96A4-D1E8E81A3D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1127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13E3647-5AB1-921C-2587-7DA6AB689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75552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32E4D0C-B504-1368-85BF-D2A95C2A91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74B5EA6-F8B9-6CB4-1EB7-6550AA4E3C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4FE9AF-16C4-46EC-8B1C-F1FAF0D3ED45}" type="datetimeFigureOut">
              <a:rPr lang="fr-FR" smtClean="0"/>
              <a:t>03/11/2025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3F268F-01A2-9FA5-B3BF-4D9BB9C439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5D95E2-5BA8-0CEE-FA54-67F9AA724D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2FEFBD5-9921-48F2-A628-D334B727F346}" type="slidenum">
              <a:rPr lang="fr-FR" smtClean="0"/>
              <a:t>‹N°›</a:t>
            </a:fld>
            <a:endParaRPr lang="fr-FR"/>
          </a:p>
        </p:txBody>
      </p:sp>
      <p:pic>
        <p:nvPicPr>
          <p:cNvPr id="11" name="Image 10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0D5A4BB5-3DC0-925B-F498-A7350284A6A7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4" t="19319" r="11089" b="14896"/>
          <a:stretch/>
        </p:blipFill>
        <p:spPr>
          <a:xfrm>
            <a:off x="10593726" y="53790"/>
            <a:ext cx="1553449" cy="535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614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D79142-0B5D-8D0C-DA2F-B250542559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ièce, scène, médical, Équipement médical&#10;&#10;Le contenu généré par l’IA peut être incorrect.">
            <a:extLst>
              <a:ext uri="{FF2B5EF4-FFF2-40B4-BE49-F238E27FC236}">
                <a16:creationId xmlns:a16="http://schemas.microsoft.com/office/drawing/2014/main" id="{17B73E64-4B20-DBB2-31B1-B06A23531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9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7A8E62FF-7B3A-EBB1-E956-84B10DCFC882}"/>
              </a:ext>
            </a:extLst>
          </p:cNvPr>
          <p:cNvSpPr/>
          <p:nvPr/>
        </p:nvSpPr>
        <p:spPr>
          <a:xfrm>
            <a:off x="8026882" y="3248130"/>
            <a:ext cx="4553654" cy="455365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0B0004020202020204"/>
              <a:ea typeface="+mn-ea"/>
              <a:cs typeface="+mn-cs"/>
            </a:endParaRP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DFC75813-0A1E-0BF6-0D01-4BEF5D85C6A5}"/>
              </a:ext>
            </a:extLst>
          </p:cNvPr>
          <p:cNvSpPr/>
          <p:nvPr/>
        </p:nvSpPr>
        <p:spPr>
          <a:xfrm>
            <a:off x="-977506" y="-544491"/>
            <a:ext cx="4254105" cy="407509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0B0004020202020204"/>
              <a:ea typeface="+mn-ea"/>
              <a:cs typeface="+mn-cs"/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2F7ECAC-B8D2-4C8D-0E1D-553F446C54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80400" y="5410200"/>
            <a:ext cx="3670300" cy="1071660"/>
          </a:xfrm>
        </p:spPr>
        <p:txBody>
          <a:bodyPr anchor="b">
            <a:noAutofit/>
          </a:bodyPr>
          <a:lstStyle/>
          <a:p>
            <a:pPr algn="l"/>
            <a:r>
              <a:rPr lang="fr-FR" sz="4400" dirty="0">
                <a:solidFill>
                  <a:srgbClr val="314648"/>
                </a:solidFill>
              </a:rPr>
              <a:t>Titre</a:t>
            </a:r>
          </a:p>
          <a:p>
            <a:pPr algn="l"/>
            <a:r>
              <a:rPr lang="fr-FR" sz="4400" dirty="0">
                <a:solidFill>
                  <a:srgbClr val="F5895F"/>
                </a:solidFill>
              </a:rPr>
              <a:t>Sous-titre</a:t>
            </a:r>
          </a:p>
        </p:txBody>
      </p:sp>
      <p:pic>
        <p:nvPicPr>
          <p:cNvPr id="9" name="Image 8" descr="Une image contenant texte, Équipement médical, soins de santé, médical&#10;&#10;Le contenu généré par l’IA peut être incorrect.">
            <a:extLst>
              <a:ext uri="{FF2B5EF4-FFF2-40B4-BE49-F238E27FC236}">
                <a16:creationId xmlns:a16="http://schemas.microsoft.com/office/drawing/2014/main" id="{65E9A48A-3F52-ECD0-4D05-87035BE79F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35" t="5986" r="55659" b="64270"/>
          <a:stretch>
            <a:fillRect/>
          </a:stretch>
        </p:blipFill>
        <p:spPr>
          <a:xfrm>
            <a:off x="139700" y="127804"/>
            <a:ext cx="2438400" cy="289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414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EC417D-D0FD-7B70-3C33-26463617D2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>
            <a:extLst>
              <a:ext uri="{FF2B5EF4-FFF2-40B4-BE49-F238E27FC236}">
                <a16:creationId xmlns:a16="http://schemas.microsoft.com/office/drawing/2014/main" id="{8F39C2BF-8C6C-3638-F2E3-56C9F3B42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8990" y="-260693"/>
            <a:ext cx="10940392" cy="1325563"/>
          </a:xfrm>
        </p:spPr>
        <p:txBody>
          <a:bodyPr>
            <a:normAutofit/>
          </a:bodyPr>
          <a:lstStyle/>
          <a:p>
            <a:pPr fontAlgn="base"/>
            <a:r>
              <a:rPr lang="fr-FR" sz="3600" b="1" dirty="0">
                <a:solidFill>
                  <a:srgbClr val="F5895F"/>
                </a:solidFill>
                <a:cs typeface="Segoe UI"/>
              </a:rPr>
              <a:t>TITRE</a:t>
            </a:r>
            <a:endParaRPr lang="fr-FR" sz="3600" b="1" dirty="0">
              <a:solidFill>
                <a:srgbClr val="F5895F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2C799AB-45AE-024B-E67E-4EB7EBABD071}"/>
              </a:ext>
            </a:extLst>
          </p:cNvPr>
          <p:cNvSpPr txBox="1"/>
          <p:nvPr/>
        </p:nvSpPr>
        <p:spPr>
          <a:xfrm>
            <a:off x="947738" y="765175"/>
            <a:ext cx="9425286" cy="181588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fr-FR" sz="1600" b="1" dirty="0">
                <a:solidFill>
                  <a:srgbClr val="314648"/>
                </a:solidFill>
              </a:rPr>
              <a:t>Sous-titre</a:t>
            </a:r>
            <a:endParaRPr lang="en-US" sz="1600" dirty="0">
              <a:solidFill>
                <a:srgbClr val="314648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1600" dirty="0">
                <a:solidFill>
                  <a:srgbClr val="314648"/>
                </a:solidFill>
              </a:rPr>
              <a:t>Texte</a:t>
            </a:r>
          </a:p>
          <a:p>
            <a:endParaRPr lang="fr-FR" sz="1600" dirty="0">
              <a:solidFill>
                <a:srgbClr val="666677"/>
              </a:solidFill>
            </a:endParaRPr>
          </a:p>
          <a:p>
            <a:endParaRPr lang="fr-FR" sz="1600" dirty="0">
              <a:solidFill>
                <a:srgbClr val="666677"/>
              </a:solidFill>
            </a:endParaRPr>
          </a:p>
          <a:p>
            <a:r>
              <a:rPr lang="fr-FR" sz="1600" dirty="0">
                <a:solidFill>
                  <a:srgbClr val="F5895F"/>
                </a:solidFill>
              </a:rPr>
              <a:t>Texte</a:t>
            </a:r>
          </a:p>
          <a:p>
            <a:pPr marL="0" lvl="1"/>
            <a:endParaRPr lang="fr-FR" sz="1600" b="1" dirty="0">
              <a:solidFill>
                <a:srgbClr val="E72887"/>
              </a:solidFill>
            </a:endParaRPr>
          </a:p>
          <a:p>
            <a:pPr marL="0" lvl="1"/>
            <a:endParaRPr lang="fr-FR" sz="1600" b="1" dirty="0">
              <a:solidFill>
                <a:srgbClr val="E72887"/>
              </a:solidFill>
              <a:highlight>
                <a:srgbClr val="FFFF00"/>
              </a:highlight>
            </a:endParaRPr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E57B73DF-A787-DD58-3893-D5F6A667ADE3}"/>
              </a:ext>
            </a:extLst>
          </p:cNvPr>
          <p:cNvSpPr/>
          <p:nvPr/>
        </p:nvSpPr>
        <p:spPr>
          <a:xfrm>
            <a:off x="10127901" y="5054321"/>
            <a:ext cx="2451798" cy="2451798"/>
          </a:xfrm>
          <a:prstGeom prst="ellipse">
            <a:avLst/>
          </a:prstGeom>
          <a:solidFill>
            <a:schemeClr val="bg1"/>
          </a:solidFill>
          <a:ln>
            <a:solidFill>
              <a:srgbClr val="31464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 descr="Une image contenant texte, Équipement médical, soins de santé, médical&#10;&#10;Le contenu généré par l’IA peut être incorrect.">
            <a:extLst>
              <a:ext uri="{FF2B5EF4-FFF2-40B4-BE49-F238E27FC236}">
                <a16:creationId xmlns:a16="http://schemas.microsoft.com/office/drawing/2014/main" id="{AE610339-3085-2452-DEE3-2E569D4A91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35" t="5986" r="55659" b="68840"/>
          <a:stretch>
            <a:fillRect/>
          </a:stretch>
        </p:blipFill>
        <p:spPr>
          <a:xfrm>
            <a:off x="10663428" y="5374629"/>
            <a:ext cx="1380744" cy="1388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62528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aea3af1-19a0-4541-a05d-3eee830ac0b2">
      <Terms xmlns="http://schemas.microsoft.com/office/infopath/2007/PartnerControls"/>
    </lcf76f155ced4ddcb4097134ff3c332f>
    <TaxCatchAll xmlns="4fa32bb7-ee8f-4099-ade5-1ae4faa667e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7728143741BF4CB57C396B8F4BC36E" ma:contentTypeVersion="12" ma:contentTypeDescription="Crée un document." ma:contentTypeScope="" ma:versionID="8a91c27b27bdd8345c069e0a1a63a732">
  <xsd:schema xmlns:xsd="http://www.w3.org/2001/XMLSchema" xmlns:xs="http://www.w3.org/2001/XMLSchema" xmlns:p="http://schemas.microsoft.com/office/2006/metadata/properties" xmlns:ns2="daea3af1-19a0-4541-a05d-3eee830ac0b2" xmlns:ns3="4fa32bb7-ee8f-4099-ade5-1ae4faa667e5" targetNamespace="http://schemas.microsoft.com/office/2006/metadata/properties" ma:root="true" ma:fieldsID="c7d79477c276b8a87ed9b7ca7937b80a" ns2:_="" ns3:_="">
    <xsd:import namespace="daea3af1-19a0-4541-a05d-3eee830ac0b2"/>
    <xsd:import namespace="4fa32bb7-ee8f-4099-ade5-1ae4faa667e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ea3af1-19a0-4541-a05d-3eee830ac0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Balises d’images" ma:readOnly="false" ma:fieldId="{5cf76f15-5ced-4ddc-b409-7134ff3c332f}" ma:taxonomyMulti="true" ma:sspId="7b6852b9-35b0-41a2-be7e-6ca752a0cb3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a32bb7-ee8f-4099-ade5-1ae4faa667e5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a40fd69f-f36d-4471-a194-eadaef9fd3fc}" ma:internalName="TaxCatchAll" ma:showField="CatchAllData" ma:web="4fa32bb7-ee8f-4099-ade5-1ae4faa667e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B9B542D-905B-41D6-8377-985CD9CE99F0}">
  <ds:schemaRefs>
    <ds:schemaRef ds:uri="4fa32bb7-ee8f-4099-ade5-1ae4faa667e5"/>
    <ds:schemaRef ds:uri="91206185-8aca-4c34-b90c-b396816b5963"/>
    <ds:schemaRef ds:uri="a8799cc8-2841-4357-89fe-442c682f1b5b"/>
    <ds:schemaRef ds:uri="daea3af1-19a0-4541-a05d-3eee830ac0b2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CB1D7C6-4999-439A-93C1-B3F31DBF289C}"/>
</file>

<file path=customXml/itemProps3.xml><?xml version="1.0" encoding="utf-8"?>
<ds:datastoreItem xmlns:ds="http://schemas.openxmlformats.org/officeDocument/2006/customXml" ds:itemID="{705BF840-1C83-4CD3-9CF6-BE87F669D42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</TotalTime>
  <Words>6</Words>
  <Application>Microsoft Office PowerPoint</Application>
  <PresentationFormat>Grand écran</PresentationFormat>
  <Paragraphs>8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</vt:i4>
      </vt:variant>
    </vt:vector>
  </HeadingPairs>
  <TitlesOfParts>
    <vt:vector size="8" baseType="lpstr">
      <vt:lpstr>Aptos</vt:lpstr>
      <vt:lpstr>Aptos Display</vt:lpstr>
      <vt:lpstr>Arial</vt:lpstr>
      <vt:lpstr>Segoe UI</vt:lpstr>
      <vt:lpstr>Thème Office</vt:lpstr>
      <vt:lpstr>1_Thème Office</vt:lpstr>
      <vt:lpstr>Présentation PowerPoint</vt:lpstr>
      <vt:lpstr>TITRE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Marine METRAL</dc:creator>
  <cp:lastModifiedBy>Jade DE SAN FELICIANO</cp:lastModifiedBy>
  <cp:revision>1</cp:revision>
  <dcterms:created xsi:type="dcterms:W3CDTF">2024-09-19T09:45:13Z</dcterms:created>
  <dcterms:modified xsi:type="dcterms:W3CDTF">2025-11-03T14:10:13Z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0x010100D17728143741BF4CB57C396B8F4BC36E</vt:lpwstr>
  </property>
  <property fmtid="{D5CDD505-2E9C-101B-9397-08002B2CF9AE}" pid="3" name="MediaServiceImageTags">
    <vt:lpwstr/>
  </property>
  <property fmtid="{D5CDD505-2E9C-101B-9397-08002B2CF9AE}" pid="4" name="Order">
    <vt:lpwstr>920700.000000000</vt:lpwstr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xd_Signature">
    <vt:lpwstr/>
  </property>
</Properties>
</file>