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342D"/>
    <a:srgbClr val="1A66BA"/>
    <a:srgbClr val="17599A"/>
    <a:srgbClr val="0C3B78"/>
    <a:srgbClr val="1A70C7"/>
    <a:srgbClr val="030D26"/>
    <a:srgbClr val="E534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3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08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82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49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82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34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23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86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95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40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16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08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3EDD60-5627-40D9-B91B-C7AF9F639B5A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34B856-0639-486E-8553-1C0354EE50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71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64">
            <a:extLst>
              <a:ext uri="{FF2B5EF4-FFF2-40B4-BE49-F238E27FC236}">
                <a16:creationId xmlns:a16="http://schemas.microsoft.com/office/drawing/2014/main" id="{B45FFBFA-006C-A298-4E48-02CD3F389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05689"/>
            <a:ext cx="6858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 b="1" dirty="0">
                <a:latin typeface="Arial" panose="020B0604020202020204" pitchFamily="34" charset="0"/>
              </a:rPr>
              <a:t>TITRE DE VOTRE E-POSTER</a:t>
            </a:r>
            <a:endParaRPr lang="fr-FR" altLang="fr-FR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744E8832-2D23-3050-CFEF-72B2752A526B}"/>
              </a:ext>
            </a:extLst>
          </p:cNvPr>
          <p:cNvGrpSpPr/>
          <p:nvPr/>
        </p:nvGrpSpPr>
        <p:grpSpPr>
          <a:xfrm>
            <a:off x="0" y="0"/>
            <a:ext cx="6858000" cy="1161239"/>
            <a:chOff x="0" y="0"/>
            <a:chExt cx="6858000" cy="1161239"/>
          </a:xfrm>
        </p:grpSpPr>
        <p:pic>
          <p:nvPicPr>
            <p:cNvPr id="5" name="Image 4" descr="Une image contenant texte, capture d’écran, graphisme&#10;&#10;Description générée automatiquement">
              <a:extLst>
                <a:ext uri="{FF2B5EF4-FFF2-40B4-BE49-F238E27FC236}">
                  <a16:creationId xmlns:a16="http://schemas.microsoft.com/office/drawing/2014/main" id="{C1ACF407-F28C-EDF7-811E-0C2AC2C4A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858000" cy="1161239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5F7496E-58DC-C790-49FA-6AA5173868E5}"/>
                </a:ext>
              </a:extLst>
            </p:cNvPr>
            <p:cNvSpPr/>
            <p:nvPr/>
          </p:nvSpPr>
          <p:spPr>
            <a:xfrm>
              <a:off x="6140450" y="50800"/>
              <a:ext cx="660400" cy="266700"/>
            </a:xfrm>
            <a:prstGeom prst="rect">
              <a:avLst/>
            </a:prstGeom>
            <a:solidFill>
              <a:srgbClr val="E5342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ZoneTexte 64">
            <a:extLst>
              <a:ext uri="{FF2B5EF4-FFF2-40B4-BE49-F238E27FC236}">
                <a16:creationId xmlns:a16="http://schemas.microsoft.com/office/drawing/2014/main" id="{F3042101-9378-D845-F920-F6CCE9F00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50800"/>
            <a:ext cx="939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9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37020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  <a:latin typeface="Arial" panose="020B0604020202020204" pitchFamily="34" charset="0"/>
              </a:rPr>
              <a:t>POA.01</a:t>
            </a:r>
            <a:endParaRPr lang="fr-FR" altLang="fr-FR" sz="20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A55DC9E-BE13-9577-7050-AD3BFE6775B5}"/>
              </a:ext>
            </a:extLst>
          </p:cNvPr>
          <p:cNvSpPr txBox="1"/>
          <p:nvPr/>
        </p:nvSpPr>
        <p:spPr>
          <a:xfrm>
            <a:off x="213820" y="3857729"/>
            <a:ext cx="1276525" cy="261610"/>
          </a:xfrm>
          <a:prstGeom prst="rect">
            <a:avLst/>
          </a:prstGeom>
          <a:solidFill>
            <a:srgbClr val="E4342D"/>
          </a:solidFill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E4A0A16-CEC7-0356-2F9B-C0E9E64C54A6}"/>
              </a:ext>
            </a:extLst>
          </p:cNvPr>
          <p:cNvSpPr txBox="1"/>
          <p:nvPr/>
        </p:nvSpPr>
        <p:spPr>
          <a:xfrm>
            <a:off x="213819" y="4197395"/>
            <a:ext cx="1276525" cy="261610"/>
          </a:xfrm>
          <a:prstGeom prst="rect">
            <a:avLst/>
          </a:prstGeom>
          <a:solidFill>
            <a:srgbClr val="E4342D"/>
          </a:solidFill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48A9A1D-2238-4BDD-ACE1-0CE321EFDD3B}"/>
              </a:ext>
            </a:extLst>
          </p:cNvPr>
          <p:cNvSpPr txBox="1"/>
          <p:nvPr/>
        </p:nvSpPr>
        <p:spPr>
          <a:xfrm>
            <a:off x="213819" y="4537061"/>
            <a:ext cx="1276525" cy="261610"/>
          </a:xfrm>
          <a:prstGeom prst="rect">
            <a:avLst/>
          </a:prstGeom>
          <a:solidFill>
            <a:srgbClr val="E4342D"/>
          </a:solidFill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5C4DD42-6D84-1705-66C9-FD465D198B9B}"/>
              </a:ext>
            </a:extLst>
          </p:cNvPr>
          <p:cNvSpPr txBox="1"/>
          <p:nvPr/>
        </p:nvSpPr>
        <p:spPr>
          <a:xfrm>
            <a:off x="213818" y="5233509"/>
            <a:ext cx="1276525" cy="261610"/>
          </a:xfrm>
          <a:prstGeom prst="rect">
            <a:avLst/>
          </a:prstGeom>
          <a:solidFill>
            <a:srgbClr val="E4342D"/>
          </a:solidFill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B5F8EE1-FEB1-B347-3F76-1D8B16D108B3}"/>
              </a:ext>
            </a:extLst>
          </p:cNvPr>
          <p:cNvSpPr txBox="1"/>
          <p:nvPr/>
        </p:nvSpPr>
        <p:spPr>
          <a:xfrm>
            <a:off x="213819" y="4885285"/>
            <a:ext cx="1276525" cy="261610"/>
          </a:xfrm>
          <a:prstGeom prst="rect">
            <a:avLst/>
          </a:prstGeom>
          <a:solidFill>
            <a:srgbClr val="E4342D"/>
          </a:solidFill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A081BCC-5D87-A882-96F3-F707AD4F070C}"/>
              </a:ext>
            </a:extLst>
          </p:cNvPr>
          <p:cNvSpPr txBox="1"/>
          <p:nvPr/>
        </p:nvSpPr>
        <p:spPr>
          <a:xfrm>
            <a:off x="213817" y="5581733"/>
            <a:ext cx="1276525" cy="261610"/>
          </a:xfrm>
          <a:prstGeom prst="rect">
            <a:avLst/>
          </a:prstGeom>
          <a:solidFill>
            <a:srgbClr val="E4342D"/>
          </a:solidFill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7487946-9763-F3EC-41BE-4AF10DFCC5AB}"/>
              </a:ext>
            </a:extLst>
          </p:cNvPr>
          <p:cNvSpPr txBox="1"/>
          <p:nvPr/>
        </p:nvSpPr>
        <p:spPr>
          <a:xfrm>
            <a:off x="213817" y="5929957"/>
            <a:ext cx="1276525" cy="261610"/>
          </a:xfrm>
          <a:prstGeom prst="rect">
            <a:avLst/>
          </a:prstGeom>
          <a:solidFill>
            <a:srgbClr val="E4342D"/>
          </a:solidFill>
        </p:spPr>
        <p:txBody>
          <a:bodyPr wrap="square" rtlCol="0">
            <a:spAutoFit/>
          </a:bodyPr>
          <a:lstStyle/>
          <a:p>
            <a:r>
              <a:rPr lang="fr-FR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3053282-BC5C-86E2-F7E1-DFC88A3FBEF8}"/>
              </a:ext>
            </a:extLst>
          </p:cNvPr>
          <p:cNvSpPr txBox="1"/>
          <p:nvPr/>
        </p:nvSpPr>
        <p:spPr>
          <a:xfrm>
            <a:off x="102870" y="1693426"/>
            <a:ext cx="6697979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 b="1" dirty="0">
                <a:latin typeface="Arial" panose="020B0604020202020204" pitchFamily="34" charset="0"/>
              </a:rPr>
              <a:t>LISTE AUTEURS / CO-AUTEURS </a:t>
            </a:r>
            <a:r>
              <a:rPr lang="fr-FR" altLang="fr-FR" sz="1100" dirty="0">
                <a:latin typeface="Arial" panose="020B0604020202020204" pitchFamily="34" charset="0"/>
              </a:rPr>
              <a:t>(Mettre en premier l’auteur présentateur)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Affiliations</a:t>
            </a: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1. Mettre à jour la référence de votre e-poster</a:t>
            </a:r>
          </a:p>
          <a:p>
            <a:pPr marL="883368" indent="-883368">
              <a:buAutoNum type="arabicPeriod"/>
            </a:pP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2. Si vous intégrez une/des illustrations / photos</a:t>
            </a: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Assurez-vous de disposer des droits d’utilisations ou qu’elles soient libres de droits de droits d’auteur</a:t>
            </a: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Vérifier la qualité : se mettre en mode d’affichage 100% (format HD recommandé 1920x1080)</a:t>
            </a: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3. Composer votre e-poster</a:t>
            </a:r>
            <a:b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fr-FR" altLang="fr-FR" sz="1100" dirty="0">
                <a:latin typeface="Arial" panose="020B0604020202020204" pitchFamily="34" charset="0"/>
              </a:rPr>
              <a:t>Supprimer les RUBRIQUES ci-dessous dont vous n’avez pas besoin</a:t>
            </a: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1A57C467-843D-0269-7D28-4053B9D0394F}"/>
              </a:ext>
            </a:extLst>
          </p:cNvPr>
          <p:cNvCxnSpPr>
            <a:cxnSpLocks/>
          </p:cNvCxnSpPr>
          <p:nvPr/>
        </p:nvCxnSpPr>
        <p:spPr>
          <a:xfrm flipV="1">
            <a:off x="6301105" y="428625"/>
            <a:ext cx="0" cy="192698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52B64E8-13DB-3911-9601-D98B6414DCD7}"/>
              </a:ext>
            </a:extLst>
          </p:cNvPr>
          <p:cNvCxnSpPr>
            <a:cxnSpLocks/>
          </p:cNvCxnSpPr>
          <p:nvPr/>
        </p:nvCxnSpPr>
        <p:spPr>
          <a:xfrm>
            <a:off x="3048000" y="2355607"/>
            <a:ext cx="3253105" cy="659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7228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96</Words>
  <Application>Microsoft Office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TONELLI</dc:creator>
  <cp:lastModifiedBy>MILENA SAYAN</cp:lastModifiedBy>
  <cp:revision>6</cp:revision>
  <dcterms:created xsi:type="dcterms:W3CDTF">2024-11-04T15:51:06Z</dcterms:created>
  <dcterms:modified xsi:type="dcterms:W3CDTF">2024-11-06T15:24:57Z</dcterms:modified>
</cp:coreProperties>
</file>