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fr-FR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0F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8" d="100"/>
          <a:sy n="18" d="100"/>
        </p:scale>
        <p:origin x="2418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7E78-A3B1-4F3F-9A78-3F4C2EF52339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715-CACC-4AEA-A998-36A4A6B182C7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 descr="Une image contenant texte, Police, capture d’écran, menu&#10;&#10;Description générée automatiquement">
            <a:extLst>
              <a:ext uri="{FF2B5EF4-FFF2-40B4-BE49-F238E27FC236}">
                <a16:creationId xmlns:a16="http://schemas.microsoft.com/office/drawing/2014/main" id="{055B1A59-FA2D-D580-A922-968449DCB80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" t="8710" r="411" b="7889"/>
          <a:stretch/>
        </p:blipFill>
        <p:spPr>
          <a:xfrm>
            <a:off x="0" y="19484"/>
            <a:ext cx="30276000" cy="48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63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7E78-A3B1-4F3F-9A78-3F4C2EF52339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715-CACC-4AEA-A998-36A4A6B182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934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7E78-A3B1-4F3F-9A78-3F4C2EF52339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715-CACC-4AEA-A998-36A4A6B182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385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7E78-A3B1-4F3F-9A78-3F4C2EF52339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715-CACC-4AEA-A998-36A4A6B182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87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7E78-A3B1-4F3F-9A78-3F4C2EF52339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715-CACC-4AEA-A998-36A4A6B182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4740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7E78-A3B1-4F3F-9A78-3F4C2EF52339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715-CACC-4AEA-A998-36A4A6B182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56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7E78-A3B1-4F3F-9A78-3F4C2EF52339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715-CACC-4AEA-A998-36A4A6B182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9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7E78-A3B1-4F3F-9A78-3F4C2EF52339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715-CACC-4AEA-A998-36A4A6B182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651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7E78-A3B1-4F3F-9A78-3F4C2EF52339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715-CACC-4AEA-A998-36A4A6B182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347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7E78-A3B1-4F3F-9A78-3F4C2EF52339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715-CACC-4AEA-A998-36A4A6B182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7665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7E78-A3B1-4F3F-9A78-3F4C2EF52339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1715-CACC-4AEA-A998-36A4A6B182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10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67E78-A3B1-4F3F-9A78-3F4C2EF52339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B1715-CACC-4AEA-A998-36A4A6B182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304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43200" y="40668526"/>
            <a:ext cx="257211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7200" b="1" dirty="0"/>
              <a:t>Numéro final du poster – Prénom et Nom </a:t>
            </a:r>
            <a:r>
              <a:rPr lang="fr-FR" sz="7200" b="1"/>
              <a:t>du présentateur</a:t>
            </a:r>
            <a:endParaRPr lang="fr-FR" sz="7200" b="1" dirty="0"/>
          </a:p>
        </p:txBody>
      </p:sp>
    </p:spTree>
    <p:extLst>
      <p:ext uri="{BB962C8B-B14F-4D97-AF65-F5344CB8AC3E}">
        <p14:creationId xmlns:p14="http://schemas.microsoft.com/office/powerpoint/2010/main" val="42263846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10</Words>
  <Application>Microsoft Office PowerPoint</Application>
  <PresentationFormat>Personnalisé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Lea GUITTARD</dc:creator>
  <cp:lastModifiedBy>Younes MCHICHI</cp:lastModifiedBy>
  <cp:revision>9</cp:revision>
  <dcterms:created xsi:type="dcterms:W3CDTF">2018-10-19T12:03:56Z</dcterms:created>
  <dcterms:modified xsi:type="dcterms:W3CDTF">2023-08-25T10:04:11Z</dcterms:modified>
</cp:coreProperties>
</file>