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716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0BB16-CB4A-4667-BA7C-AB6E3D53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505"/>
            <a:ext cx="10515600" cy="94618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82CEE2-F315-4588-BCAD-CA480EF55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985B8B-62B4-4374-933E-58485F13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05BA5B-E811-4369-9E05-1C9B6815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B2C49-1B39-497F-9920-1F445EC2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288EF189-E7D9-4C4D-E141-07048BB95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06" y="1"/>
            <a:ext cx="3013494" cy="5651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32DB03-AE55-E9EE-8A15-51E1869B811F}"/>
              </a:ext>
            </a:extLst>
          </p:cNvPr>
          <p:cNvSpPr/>
          <p:nvPr userDrawn="1"/>
        </p:nvSpPr>
        <p:spPr>
          <a:xfrm>
            <a:off x="-1" y="0"/>
            <a:ext cx="10161917" cy="565118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559C987C-AE7C-56DC-1356-AE17ADFCC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5"/>
          <a:stretch/>
        </p:blipFill>
        <p:spPr>
          <a:xfrm>
            <a:off x="1" y="0"/>
            <a:ext cx="957531" cy="5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25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6FFFA3-BDC4-481A-AD06-1D3390609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98739"/>
            <a:ext cx="2628900" cy="5478223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4590D5-6D54-4DBA-9E28-2C82F23C0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8739"/>
            <a:ext cx="7734300" cy="5478224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60F869-4516-4D3B-A27F-ACD53316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F1530-DDC9-4AEE-A9D5-516E51BD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53BCF6-3C98-412A-B3D7-B0AA808D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1230CA57-341F-2202-6E11-DF03C5157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06" y="1"/>
            <a:ext cx="3013494" cy="5651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4DB2E9-19B3-FF6D-F8EE-445CDD81376A}"/>
              </a:ext>
            </a:extLst>
          </p:cNvPr>
          <p:cNvSpPr/>
          <p:nvPr userDrawn="1"/>
        </p:nvSpPr>
        <p:spPr>
          <a:xfrm>
            <a:off x="-1" y="0"/>
            <a:ext cx="10161917" cy="565118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226B71F6-15C1-E4A5-01EF-94727D448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5"/>
          <a:stretch/>
        </p:blipFill>
        <p:spPr>
          <a:xfrm>
            <a:off x="1" y="0"/>
            <a:ext cx="957531" cy="5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2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9D0DE-350C-4EC0-81B3-1F4D44FF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90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5D9D82-4267-48F0-B8D3-2DB5FC03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339"/>
            <a:ext cx="10515600" cy="46896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FE09D-D907-4DAF-8CF5-D135A76E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A4B737-FEFF-439F-91D5-71667E9B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AF996-3EFE-428C-8ACF-AF4F8E4B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0548E1D7-342B-9927-210F-317376C6E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06" y="1"/>
            <a:ext cx="3013494" cy="5651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3DE93F-A059-B656-0484-3246372BD8DB}"/>
              </a:ext>
            </a:extLst>
          </p:cNvPr>
          <p:cNvSpPr/>
          <p:nvPr userDrawn="1"/>
        </p:nvSpPr>
        <p:spPr>
          <a:xfrm>
            <a:off x="-1" y="0"/>
            <a:ext cx="10161917" cy="565118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6AB8529B-E3C2-12A4-9A4C-BEE28677D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5"/>
          <a:stretch/>
        </p:blipFill>
        <p:spPr>
          <a:xfrm>
            <a:off x="1" y="0"/>
            <a:ext cx="957531" cy="5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6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5FA26-61C4-47D5-AD88-2CB34E59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0280"/>
            <a:ext cx="10515600" cy="36221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AFF760-FC19-4CA4-8352-8656960C2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BB251A-1F68-4369-91EF-390B2E79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BCF498-4641-4A27-8404-DB31B1B6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29B251-7185-4855-9945-7484DC6D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1672F78A-DE8C-A1F0-B251-C0E7393E1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06" y="1"/>
            <a:ext cx="3013494" cy="5651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9D6DEA-BC23-0C11-9B54-84F38169BC14}"/>
              </a:ext>
            </a:extLst>
          </p:cNvPr>
          <p:cNvSpPr/>
          <p:nvPr userDrawn="1"/>
        </p:nvSpPr>
        <p:spPr>
          <a:xfrm>
            <a:off x="-1" y="0"/>
            <a:ext cx="10161917" cy="565118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B9304DA3-A7ED-50B5-E112-48C4B541C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5"/>
          <a:stretch/>
        </p:blipFill>
        <p:spPr>
          <a:xfrm>
            <a:off x="1" y="0"/>
            <a:ext cx="957531" cy="5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26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356B11-8E5B-4B3B-AB3F-6D3A54E1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6BB2D-94AC-4623-896A-A072C184F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BE1D28-C6D7-4037-B0E3-EF206990E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87E6A4-60D2-469C-AFE5-75220169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DF836B-A67A-4F89-B33C-E7DAED48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AE7067-288E-4689-899C-E5AF0B88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F9940C75-026D-659E-56EE-04CD662A6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06" y="1"/>
            <a:ext cx="3013494" cy="5651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7FEEBA-B964-2450-85B4-F27E7051AA1B}"/>
              </a:ext>
            </a:extLst>
          </p:cNvPr>
          <p:cNvSpPr/>
          <p:nvPr userDrawn="1"/>
        </p:nvSpPr>
        <p:spPr>
          <a:xfrm>
            <a:off x="-1" y="0"/>
            <a:ext cx="10161917" cy="565118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EB67FF96-EE18-376D-CF76-351F0675D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5"/>
          <a:stretch/>
        </p:blipFill>
        <p:spPr>
          <a:xfrm>
            <a:off x="1" y="0"/>
            <a:ext cx="957531" cy="5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697F2-BAAF-41B6-8A21-A5FE4C9F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5004"/>
            <a:ext cx="10515600" cy="90568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F309F0-D237-407F-AA0E-9B6636E5C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048003-B38F-4BEF-93B4-8D7BFADEB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5F319D-8A97-4BC9-8163-3D4F6C2D0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2A83FA-8384-48D4-8C5D-BCCCB3512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45FF7E-5F53-42A7-AE96-2490060D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B6BBD3-AF0E-45C8-B796-31E4ED7B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50880C-B61C-496E-860C-A1882B08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B0A014DA-749D-B7E2-3245-AC7286FBE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06" y="1"/>
            <a:ext cx="3013494" cy="5651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A6187C-015C-1F11-6FA7-CF1ED24C9D3E}"/>
              </a:ext>
            </a:extLst>
          </p:cNvPr>
          <p:cNvSpPr/>
          <p:nvPr userDrawn="1"/>
        </p:nvSpPr>
        <p:spPr>
          <a:xfrm>
            <a:off x="-1" y="0"/>
            <a:ext cx="10161917" cy="565118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C8DD48A8-9EFD-D3B9-B6EB-06AAA34EA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5"/>
          <a:stretch/>
        </p:blipFill>
        <p:spPr>
          <a:xfrm>
            <a:off x="1" y="0"/>
            <a:ext cx="957531" cy="5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4A3A6-BAD2-49A4-9C3A-68327F82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125"/>
            <a:ext cx="10515600" cy="931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69C990-6FC0-4D16-B0FB-34B6FDC5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1B4DBA-491F-4867-AD2D-403AB8D0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A68563-9BE1-4636-85BD-B0ECBF3E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473780B9-8AED-302C-F467-B93619E95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06" y="1"/>
            <a:ext cx="3013494" cy="5651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4432C6-C4D7-8528-B860-77E5D7AC77FB}"/>
              </a:ext>
            </a:extLst>
          </p:cNvPr>
          <p:cNvSpPr/>
          <p:nvPr userDrawn="1"/>
        </p:nvSpPr>
        <p:spPr>
          <a:xfrm>
            <a:off x="-1" y="0"/>
            <a:ext cx="10161917" cy="565118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DA197E78-1C3F-2713-68FF-687E92AC4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5"/>
          <a:stretch/>
        </p:blipFill>
        <p:spPr>
          <a:xfrm>
            <a:off x="1" y="0"/>
            <a:ext cx="957531" cy="5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5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3C8238-A54C-409C-BF92-4DFB29B9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B04365-1D7E-47CF-A3A7-A3F5416C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227076-609C-4D44-82FC-5EA6DEFB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DB304964-FA3F-96AA-3B5D-A1F57AB97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06" y="1"/>
            <a:ext cx="3013494" cy="565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EBBC1F-DD62-68DC-A454-E24BA3F63291}"/>
              </a:ext>
            </a:extLst>
          </p:cNvPr>
          <p:cNvSpPr/>
          <p:nvPr userDrawn="1"/>
        </p:nvSpPr>
        <p:spPr>
          <a:xfrm>
            <a:off x="-1" y="0"/>
            <a:ext cx="10161917" cy="565118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4D1CF127-D404-2F8B-ABEE-404E7B839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5"/>
          <a:stretch/>
        </p:blipFill>
        <p:spPr>
          <a:xfrm>
            <a:off x="1" y="0"/>
            <a:ext cx="957531" cy="5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7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0957C-CFAE-4525-AB69-F911F347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1872"/>
            <a:ext cx="3932237" cy="13155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6877D-652F-482A-A24B-958A78E58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97F1C7-104A-4219-83A1-5B7C0D3C7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0675EF-2A69-4481-90EF-E77B9905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577AA5-106E-4421-8EFA-21E4FA5D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2FA4FD-319D-43D1-BE17-32265F5C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178C18D1-D849-EDE5-85C7-11ED45C77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06" y="1"/>
            <a:ext cx="3013494" cy="5651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660F4-61F7-1988-349D-9679F16B7E57}"/>
              </a:ext>
            </a:extLst>
          </p:cNvPr>
          <p:cNvSpPr/>
          <p:nvPr userDrawn="1"/>
        </p:nvSpPr>
        <p:spPr>
          <a:xfrm>
            <a:off x="-1" y="0"/>
            <a:ext cx="10161917" cy="565118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F91C8481-A6E2-8C74-C4E7-EF3B467F6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5"/>
          <a:stretch/>
        </p:blipFill>
        <p:spPr>
          <a:xfrm>
            <a:off x="1" y="0"/>
            <a:ext cx="957531" cy="5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4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3F06D-FFDE-480B-A559-39E11E73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0498"/>
            <a:ext cx="3932237" cy="13069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CD086B-2331-4C46-8C3F-40921E160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A90021-0E93-46CA-8C2C-8C030BE78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527E99-18DA-4B33-89D4-61520350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5191CF-D593-45CC-9DC5-0A6FC3FC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380D16-6224-4677-8A60-6C2AAA5C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51D493AD-55B7-9B46-F98C-12F9C2F1B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06" y="1"/>
            <a:ext cx="3013494" cy="5651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5F8C96-5D42-0854-6198-09E776E99C61}"/>
              </a:ext>
            </a:extLst>
          </p:cNvPr>
          <p:cNvSpPr/>
          <p:nvPr userDrawn="1"/>
        </p:nvSpPr>
        <p:spPr>
          <a:xfrm>
            <a:off x="-1" y="0"/>
            <a:ext cx="10161917" cy="565118"/>
          </a:xfrm>
          <a:prstGeom prst="rect">
            <a:avLst/>
          </a:prstGeom>
          <a:solidFill>
            <a:srgbClr val="A41E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7496577A-EE37-6F51-FD42-0F74EFF44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5"/>
          <a:stretch/>
        </p:blipFill>
        <p:spPr>
          <a:xfrm>
            <a:off x="1" y="0"/>
            <a:ext cx="957531" cy="5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2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6540F4-F2A8-4B7F-A57D-DD8AC43E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623F42-6C11-4F84-B4A9-F1155845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50C287-D870-4CFB-B4B9-8E3837FE2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119E-0A3C-4744-A4E8-A2BFD9B4323B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8EDC68-32C6-40E1-845C-62A1ADA55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B2D948-F875-474B-ADEA-B4C79FB70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CF3C-B283-4971-A44F-3D1B5D1028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44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75433-AFF1-4F82-9DCC-C22F5590124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9F4D38-5C50-4959-91AE-D63E4F074F0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Image 5" descr="Une image contenant texte, bâtiment, signe, plein air&#10;&#10;Description générée automatiquement">
            <a:extLst>
              <a:ext uri="{FF2B5EF4-FFF2-40B4-BE49-F238E27FC236}">
                <a16:creationId xmlns:a16="http://schemas.microsoft.com/office/drawing/2014/main" id="{F70A180A-B742-961B-7A51-9B37E9745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r="16047"/>
          <a:stretch/>
        </p:blipFill>
        <p:spPr>
          <a:xfrm>
            <a:off x="0" y="0"/>
            <a:ext cx="12381875" cy="68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1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2D792-371A-74BF-6AC5-296CF23B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15AE8C-8ECA-8726-0FF6-D3F3DB064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97407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Agence Ikmata</dc:creator>
  <cp:lastModifiedBy>Younes MCHICHI</cp:lastModifiedBy>
  <cp:revision>3</cp:revision>
  <dcterms:created xsi:type="dcterms:W3CDTF">2021-10-14T08:18:14Z</dcterms:created>
  <dcterms:modified xsi:type="dcterms:W3CDTF">2023-08-29T17:08:35Z</dcterms:modified>
</cp:coreProperties>
</file>